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>
        <p:scale>
          <a:sx n="114" d="100"/>
          <a:sy n="114" d="100"/>
        </p:scale>
        <p:origin x="-91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1B72-872D-44A5-AB72-2029967E333D}" type="datetimeFigureOut">
              <a:rPr lang="pl-PL" smtClean="0"/>
              <a:t>2013-03-04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C410-B5B4-4016-ABF6-DFE02F718B2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1B72-872D-44A5-AB72-2029967E333D}" type="datetimeFigureOut">
              <a:rPr lang="pl-PL" smtClean="0"/>
              <a:t>2013-03-04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C410-B5B4-4016-ABF6-DFE02F718B2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1B72-872D-44A5-AB72-2029967E333D}" type="datetimeFigureOut">
              <a:rPr lang="pl-PL" smtClean="0"/>
              <a:t>2013-03-04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C410-B5B4-4016-ABF6-DFE02F718B2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1B72-872D-44A5-AB72-2029967E333D}" type="datetimeFigureOut">
              <a:rPr lang="pl-PL" smtClean="0"/>
              <a:t>2013-03-04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C410-B5B4-4016-ABF6-DFE02F718B2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1B72-872D-44A5-AB72-2029967E333D}" type="datetimeFigureOut">
              <a:rPr lang="pl-PL" smtClean="0"/>
              <a:t>2013-03-04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C410-B5B4-4016-ABF6-DFE02F718B2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1B72-872D-44A5-AB72-2029967E333D}" type="datetimeFigureOut">
              <a:rPr lang="pl-PL" smtClean="0"/>
              <a:t>2013-03-04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C410-B5B4-4016-ABF6-DFE02F718B2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1B72-872D-44A5-AB72-2029967E333D}" type="datetimeFigureOut">
              <a:rPr lang="pl-PL" smtClean="0"/>
              <a:t>2013-03-04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C410-B5B4-4016-ABF6-DFE02F718B2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1B72-872D-44A5-AB72-2029967E333D}" type="datetimeFigureOut">
              <a:rPr lang="pl-PL" smtClean="0"/>
              <a:t>2013-03-04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C410-B5B4-4016-ABF6-DFE02F718B2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1B72-872D-44A5-AB72-2029967E333D}" type="datetimeFigureOut">
              <a:rPr lang="pl-PL" smtClean="0"/>
              <a:t>2013-03-04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C410-B5B4-4016-ABF6-DFE02F718B2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1B72-872D-44A5-AB72-2029967E333D}" type="datetimeFigureOut">
              <a:rPr lang="pl-PL" smtClean="0"/>
              <a:t>2013-03-04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C410-B5B4-4016-ABF6-DFE02F718B2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1B72-872D-44A5-AB72-2029967E333D}" type="datetimeFigureOut">
              <a:rPr lang="pl-PL" smtClean="0"/>
              <a:t>2013-03-04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CDC410-B5B4-4016-ABF6-DFE02F718B2C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3C1B72-872D-44A5-AB72-2029967E333D}" type="datetimeFigureOut">
              <a:rPr lang="pl-PL" smtClean="0"/>
              <a:t>2013-03-04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CDC410-B5B4-4016-ABF6-DFE02F718B2C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sphotos-h.ak.fbcdn.net/hphotos-ak-prn1/68261_125704090919336_175249437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980728"/>
            <a:ext cx="4896544" cy="4896545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chemeClr val="tx2"/>
                </a:solidFill>
              </a:rPr>
              <a:t>Krzysztof Górczyński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5881928"/>
            <a:ext cx="7854696" cy="976072"/>
          </a:xfrm>
        </p:spPr>
        <p:txBody>
          <a:bodyPr/>
          <a:lstStyle/>
          <a:p>
            <a:pPr algn="ctr"/>
            <a:r>
              <a:rPr lang="pl-PL" dirty="0" smtClean="0"/>
              <a:t>Kandydat  do samorządu szkolnego w liceum im. I.J. Paderewskiego w Knurowie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solidFill>
                  <a:schemeClr val="bg2"/>
                </a:solidFill>
              </a:rPr>
              <a:t>Jak pewnie większość z Was wie nazywam się Krzysiek i uczęszczam do naszego liceum w Zespole Szkół im. I. J. Paderewskiego. Na chwilę obecną pełnie </a:t>
            </a:r>
            <a:r>
              <a:rPr lang="pl-PL" smtClean="0">
                <a:solidFill>
                  <a:schemeClr val="bg2"/>
                </a:solidFill>
              </a:rPr>
              <a:t>także </a:t>
            </a:r>
            <a:r>
              <a:rPr lang="pl-PL" smtClean="0">
                <a:solidFill>
                  <a:schemeClr val="bg2"/>
                </a:solidFill>
              </a:rPr>
              <a:t>funkcję </a:t>
            </a:r>
            <a:r>
              <a:rPr lang="pl-PL" dirty="0" smtClean="0">
                <a:solidFill>
                  <a:schemeClr val="bg2"/>
                </a:solidFill>
              </a:rPr>
              <a:t>zastępcy przewodniczącego w naszej szkole.</a:t>
            </a:r>
          </a:p>
          <a:p>
            <a:pPr>
              <a:buNone/>
            </a:pPr>
            <a:endParaRPr lang="pl-PL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bg2"/>
                </a:solidFill>
              </a:rPr>
              <a:t>Pragnę także kandydować w tym roku. Mam nadzieję że mi w tym pomożecie oddając na mnie Swój głos.</a:t>
            </a:r>
          </a:p>
          <a:p>
            <a:pPr>
              <a:buNone/>
            </a:pPr>
            <a:endParaRPr lang="pl-PL" dirty="0" smtClean="0">
              <a:solidFill>
                <a:schemeClr val="bg2"/>
              </a:solidFill>
            </a:endParaRPr>
          </a:p>
          <a:p>
            <a:pPr>
              <a:buNone/>
            </a:pPr>
            <a:endParaRPr lang="pl-PL" dirty="0" smtClean="0">
              <a:solidFill>
                <a:schemeClr val="bg2"/>
              </a:solidFill>
            </a:endParaRPr>
          </a:p>
          <a:p>
            <a:pPr algn="ctr">
              <a:buNone/>
            </a:pPr>
            <a:r>
              <a:rPr lang="pl-PL" dirty="0" smtClean="0">
                <a:solidFill>
                  <a:schemeClr val="bg2"/>
                </a:solidFill>
              </a:rPr>
              <a:t>Teraz czas na kilka słów o mnie:</a:t>
            </a:r>
          </a:p>
          <a:p>
            <a:pPr>
              <a:buNone/>
            </a:pPr>
            <a:endParaRPr lang="pl-PL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solidFill>
                  <a:schemeClr val="bg2"/>
                </a:solidFill>
              </a:rPr>
              <a:t>Jestem:</a:t>
            </a:r>
          </a:p>
          <a:p>
            <a:r>
              <a:rPr lang="pl-PL" dirty="0" smtClean="0">
                <a:solidFill>
                  <a:schemeClr val="bg2"/>
                </a:solidFill>
              </a:rPr>
              <a:t>Miły,</a:t>
            </a:r>
          </a:p>
          <a:p>
            <a:r>
              <a:rPr lang="pl-PL" dirty="0" smtClean="0">
                <a:solidFill>
                  <a:schemeClr val="bg2"/>
                </a:solidFill>
              </a:rPr>
              <a:t>Koleżeński,</a:t>
            </a:r>
          </a:p>
          <a:p>
            <a:r>
              <a:rPr lang="pl-PL" dirty="0" smtClean="0">
                <a:solidFill>
                  <a:schemeClr val="bg2"/>
                </a:solidFill>
              </a:rPr>
              <a:t>Uprzejmy,</a:t>
            </a:r>
          </a:p>
          <a:p>
            <a:r>
              <a:rPr lang="pl-PL" dirty="0" smtClean="0">
                <a:solidFill>
                  <a:schemeClr val="bg2"/>
                </a:solidFill>
              </a:rPr>
              <a:t>Pomocny,</a:t>
            </a:r>
          </a:p>
          <a:p>
            <a:r>
              <a:rPr lang="pl-PL" dirty="0" smtClean="0">
                <a:solidFill>
                  <a:schemeClr val="bg2"/>
                </a:solidFill>
              </a:rPr>
              <a:t>Wesoły,</a:t>
            </a:r>
          </a:p>
          <a:p>
            <a:r>
              <a:rPr lang="pl-PL" dirty="0" smtClean="0">
                <a:solidFill>
                  <a:schemeClr val="bg2"/>
                </a:solidFill>
              </a:rPr>
              <a:t>Pracowity,</a:t>
            </a:r>
          </a:p>
          <a:p>
            <a:r>
              <a:rPr lang="pl-PL" dirty="0" smtClean="0">
                <a:solidFill>
                  <a:schemeClr val="bg2"/>
                </a:solidFill>
              </a:rPr>
              <a:t>Lojalny,</a:t>
            </a:r>
          </a:p>
          <a:p>
            <a:r>
              <a:rPr lang="pl-PL" dirty="0" smtClean="0">
                <a:solidFill>
                  <a:schemeClr val="bg2"/>
                </a:solidFill>
              </a:rPr>
              <a:t>Obiektywny.</a:t>
            </a:r>
          </a:p>
          <a:p>
            <a:endParaRPr lang="pl-PL" dirty="0" smtClean="0">
              <a:solidFill>
                <a:schemeClr val="bg2"/>
              </a:solidFill>
            </a:endParaRPr>
          </a:p>
          <a:p>
            <a:endParaRPr lang="pl-PL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040560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solidFill>
                  <a:schemeClr val="bg2"/>
                </a:solidFill>
              </a:rPr>
              <a:t>Lubię:</a:t>
            </a:r>
          </a:p>
          <a:p>
            <a:r>
              <a:rPr lang="pl-PL" dirty="0" smtClean="0">
                <a:solidFill>
                  <a:schemeClr val="bg2"/>
                </a:solidFill>
              </a:rPr>
              <a:t>Kontakt z ludźmi,</a:t>
            </a:r>
          </a:p>
          <a:p>
            <a:r>
              <a:rPr lang="pl-PL" dirty="0" smtClean="0">
                <a:solidFill>
                  <a:schemeClr val="bg2"/>
                </a:solidFill>
              </a:rPr>
              <a:t>Biegać,</a:t>
            </a:r>
          </a:p>
          <a:p>
            <a:r>
              <a:rPr lang="pl-PL" dirty="0" smtClean="0">
                <a:solidFill>
                  <a:schemeClr val="bg2"/>
                </a:solidFill>
              </a:rPr>
              <a:t>Pływać,</a:t>
            </a:r>
          </a:p>
          <a:p>
            <a:r>
              <a:rPr lang="pl-PL" dirty="0" smtClean="0">
                <a:solidFill>
                  <a:schemeClr val="bg2"/>
                </a:solidFill>
              </a:rPr>
              <a:t>Wędkować,</a:t>
            </a:r>
          </a:p>
          <a:p>
            <a:r>
              <a:rPr lang="pl-PL" dirty="0" smtClean="0">
                <a:solidFill>
                  <a:schemeClr val="bg2"/>
                </a:solidFill>
              </a:rPr>
              <a:t>Podróżować,</a:t>
            </a:r>
          </a:p>
          <a:p>
            <a:r>
              <a:rPr lang="pl-PL" dirty="0" smtClean="0">
                <a:solidFill>
                  <a:schemeClr val="bg2"/>
                </a:solidFill>
              </a:rPr>
              <a:t>Grać w koszykówkę,</a:t>
            </a:r>
          </a:p>
          <a:p>
            <a:r>
              <a:rPr lang="pl-PL" dirty="0" smtClean="0">
                <a:solidFill>
                  <a:schemeClr val="bg2"/>
                </a:solidFill>
              </a:rPr>
              <a:t>Spotkania ze znajomymi.</a:t>
            </a:r>
          </a:p>
          <a:p>
            <a:endParaRPr lang="pl-PL" dirty="0" smtClean="0">
              <a:solidFill>
                <a:schemeClr val="bg2"/>
              </a:solidFill>
            </a:endParaRPr>
          </a:p>
          <a:p>
            <a:endParaRPr lang="pl-PL" dirty="0" smtClean="0">
              <a:solidFill>
                <a:schemeClr val="bg2"/>
              </a:solidFill>
            </a:endParaRPr>
          </a:p>
          <a:p>
            <a:endParaRPr lang="pl-PL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348880"/>
            <a:ext cx="9144000" cy="1584176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solidFill>
                  <a:schemeClr val="bg2"/>
                </a:solidFill>
              </a:rPr>
              <a:t>Dziękuje za wszystkie oddane głosy i do zobaczenia przy urnach!</a:t>
            </a:r>
            <a:r>
              <a:rPr lang="pl-PL" dirty="0" smtClean="0">
                <a:solidFill>
                  <a:schemeClr val="bg2"/>
                </a:solidFill>
                <a:sym typeface="Wingdings" pitchFamily="2" charset="2"/>
              </a:rPr>
              <a:t> </a:t>
            </a:r>
            <a:endParaRPr lang="pl-PL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132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Przepływ</vt:lpstr>
      <vt:lpstr>Krzysztof Górczyński</vt:lpstr>
      <vt:lpstr>PowerPoint Presentation</vt:lpstr>
      <vt:lpstr>PowerPoint Presentation</vt:lpstr>
      <vt:lpstr>PowerPoint Presentation</vt:lpstr>
      <vt:lpstr>Dziękuje za wszystkie oddane głosy i do zobaczenia przy urnach! 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Krzysztof Górczyński</dc:title>
  <dc:creator>oem</dc:creator>
  <cp:lastModifiedBy>Monika Popowska</cp:lastModifiedBy>
  <cp:revision>2</cp:revision>
  <dcterms:created xsi:type="dcterms:W3CDTF">2013-02-26T17:42:25Z</dcterms:created>
  <dcterms:modified xsi:type="dcterms:W3CDTF">2013-03-04T13:49:07Z</dcterms:modified>
</cp:coreProperties>
</file>